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20" autoAdjust="0"/>
  </p:normalViewPr>
  <p:slideViewPr>
    <p:cSldViewPr>
      <p:cViewPr varScale="1">
        <p:scale>
          <a:sx n="67" d="100"/>
          <a:sy n="67" d="100"/>
        </p:scale>
        <p:origin x="43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nvändare" userId="b6e7f04d-c48a-42f4-a09e-c07b67a61a4f" providerId="ADAL" clId="{01C229B1-3C03-4FE1-AE0B-4765BE8E083C}"/>
    <pc:docChg chg="modSld">
      <pc:chgData name="Alla Användare" userId="b6e7f04d-c48a-42f4-a09e-c07b67a61a4f" providerId="ADAL" clId="{01C229B1-3C03-4FE1-AE0B-4765BE8E083C}" dt="2021-09-30T12:21:58.524" v="4" actId="20577"/>
      <pc:docMkLst>
        <pc:docMk/>
      </pc:docMkLst>
      <pc:sldChg chg="modSp mod">
        <pc:chgData name="Alla Användare" userId="b6e7f04d-c48a-42f4-a09e-c07b67a61a4f" providerId="ADAL" clId="{01C229B1-3C03-4FE1-AE0B-4765BE8E083C}" dt="2021-09-30T12:21:58.524" v="4" actId="20577"/>
        <pc:sldMkLst>
          <pc:docMk/>
          <pc:sldMk cId="2745526026" sldId="257"/>
        </pc:sldMkLst>
        <pc:spChg chg="mod">
          <ac:chgData name="Alla Användare" userId="b6e7f04d-c48a-42f4-a09e-c07b67a61a4f" providerId="ADAL" clId="{01C229B1-3C03-4FE1-AE0B-4765BE8E083C}" dt="2021-09-30T12:21:58.524" v="4" actId="20577"/>
          <ac:spMkLst>
            <pc:docMk/>
            <pc:sldMk cId="2745526026" sldId="257"/>
            <ac:spMk id="22" creationId="{00000000-0000-0000-0000-000000000000}"/>
          </ac:spMkLst>
        </pc:spChg>
      </pc:sldChg>
    </pc:docChg>
  </pc:docChgLst>
  <pc:docChgLst>
    <pc:chgData name="Alla Användare" userId="b6e7f04d-c48a-42f4-a09e-c07b67a61a4f" providerId="ADAL" clId="{AFE6CD3C-CC60-42D4-9871-C2A4A95EF763}"/>
    <pc:docChg chg="modSld">
      <pc:chgData name="Alla Användare" userId="b6e7f04d-c48a-42f4-a09e-c07b67a61a4f" providerId="ADAL" clId="{AFE6CD3C-CC60-42D4-9871-C2A4A95EF763}" dt="2023-03-04T17:30:28.309" v="29" actId="20577"/>
      <pc:docMkLst>
        <pc:docMk/>
      </pc:docMkLst>
      <pc:sldChg chg="modSp mod">
        <pc:chgData name="Alla Användare" userId="b6e7f04d-c48a-42f4-a09e-c07b67a61a4f" providerId="ADAL" clId="{AFE6CD3C-CC60-42D4-9871-C2A4A95EF763}" dt="2023-03-04T17:30:28.309" v="29" actId="20577"/>
        <pc:sldMkLst>
          <pc:docMk/>
          <pc:sldMk cId="2745526026" sldId="257"/>
        </pc:sldMkLst>
        <pc:spChg chg="mod">
          <ac:chgData name="Alla Användare" userId="b6e7f04d-c48a-42f4-a09e-c07b67a61a4f" providerId="ADAL" clId="{AFE6CD3C-CC60-42D4-9871-C2A4A95EF763}" dt="2022-08-24T16:47:16.938" v="3" actId="20577"/>
          <ac:spMkLst>
            <pc:docMk/>
            <pc:sldMk cId="2745526026" sldId="257"/>
            <ac:spMk id="16" creationId="{00000000-0000-0000-0000-000000000000}"/>
          </ac:spMkLst>
        </pc:spChg>
        <pc:spChg chg="mod">
          <ac:chgData name="Alla Användare" userId="b6e7f04d-c48a-42f4-a09e-c07b67a61a4f" providerId="ADAL" clId="{AFE6CD3C-CC60-42D4-9871-C2A4A95EF763}" dt="2022-08-25T12:09:02.958" v="9" actId="20577"/>
          <ac:spMkLst>
            <pc:docMk/>
            <pc:sldMk cId="2745526026" sldId="257"/>
            <ac:spMk id="22" creationId="{00000000-0000-0000-0000-000000000000}"/>
          </ac:spMkLst>
        </pc:spChg>
        <pc:spChg chg="mod">
          <ac:chgData name="Alla Användare" userId="b6e7f04d-c48a-42f4-a09e-c07b67a61a4f" providerId="ADAL" clId="{AFE6CD3C-CC60-42D4-9871-C2A4A95EF763}" dt="2023-03-04T17:30:28.309" v="29" actId="20577"/>
          <ac:spMkLst>
            <pc:docMk/>
            <pc:sldMk cId="2745526026" sldId="257"/>
            <ac:spMk id="2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60" cy="495594"/>
          </a:xfrm>
          <a:prstGeom prst="rect">
            <a:avLst/>
          </a:prstGeom>
        </p:spPr>
        <p:txBody>
          <a:bodyPr vert="horz" lIns="83662" tIns="41831" rIns="83662" bIns="4183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314" y="0"/>
            <a:ext cx="2944760" cy="495594"/>
          </a:xfrm>
          <a:prstGeom prst="rect">
            <a:avLst/>
          </a:prstGeom>
        </p:spPr>
        <p:txBody>
          <a:bodyPr vert="horz" lIns="83662" tIns="41831" rIns="83662" bIns="41831" rtlCol="0"/>
          <a:lstStyle>
            <a:lvl1pPr algn="r">
              <a:defRPr sz="1100"/>
            </a:lvl1pPr>
          </a:lstStyle>
          <a:p>
            <a:fld id="{E13D400D-E5F1-524A-8F1A-A804F8A1B26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2950"/>
            <a:ext cx="26257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62" tIns="41831" rIns="83662" bIns="41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940"/>
            <a:ext cx="5435600" cy="4457406"/>
          </a:xfrm>
          <a:prstGeom prst="rect">
            <a:avLst/>
          </a:prstGeom>
        </p:spPr>
        <p:txBody>
          <a:bodyPr vert="horz" lIns="83662" tIns="41831" rIns="83662" bIns="41831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35"/>
            <a:ext cx="2944760" cy="495594"/>
          </a:xfrm>
          <a:prstGeom prst="rect">
            <a:avLst/>
          </a:prstGeom>
        </p:spPr>
        <p:txBody>
          <a:bodyPr vert="horz" lIns="83662" tIns="41831" rIns="83662" bIns="4183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314" y="9408935"/>
            <a:ext cx="2944760" cy="495594"/>
          </a:xfrm>
          <a:prstGeom prst="rect">
            <a:avLst/>
          </a:prstGeom>
        </p:spPr>
        <p:txBody>
          <a:bodyPr vert="horz" lIns="83662" tIns="41831" rIns="83662" bIns="41831" rtlCol="0" anchor="b"/>
          <a:lstStyle>
            <a:lvl1pPr algn="r">
              <a:defRPr sz="1100"/>
            </a:lvl1pPr>
          </a:lstStyle>
          <a:p>
            <a:fld id="{73AFFA8B-B40D-F049-B008-CABDC0F4E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8349" y="726353"/>
            <a:ext cx="6839584" cy="9264015"/>
          </a:xfrm>
          <a:custGeom>
            <a:avLst/>
            <a:gdLst/>
            <a:ahLst/>
            <a:cxnLst/>
            <a:rect l="l" t="t" r="r" b="b"/>
            <a:pathLst>
              <a:path w="6839584" h="9264015">
                <a:moveTo>
                  <a:pt x="152400" y="0"/>
                </a:moveTo>
                <a:lnTo>
                  <a:pt x="152400" y="101600"/>
                </a:lnTo>
                <a:lnTo>
                  <a:pt x="50800" y="101600"/>
                </a:lnTo>
                <a:lnTo>
                  <a:pt x="50800" y="50800"/>
                </a:lnTo>
                <a:lnTo>
                  <a:pt x="101600" y="50800"/>
                </a:lnTo>
                <a:lnTo>
                  <a:pt x="101600" y="152400"/>
                </a:lnTo>
                <a:lnTo>
                  <a:pt x="0" y="152400"/>
                </a:lnTo>
                <a:lnTo>
                  <a:pt x="0" y="9103855"/>
                </a:lnTo>
                <a:lnTo>
                  <a:pt x="101600" y="9103969"/>
                </a:lnTo>
                <a:lnTo>
                  <a:pt x="101600" y="9205569"/>
                </a:lnTo>
                <a:lnTo>
                  <a:pt x="50800" y="9205506"/>
                </a:lnTo>
                <a:lnTo>
                  <a:pt x="50800" y="9154706"/>
                </a:lnTo>
                <a:lnTo>
                  <a:pt x="152400" y="9154820"/>
                </a:lnTo>
                <a:lnTo>
                  <a:pt x="152400" y="9256420"/>
                </a:lnTo>
                <a:lnTo>
                  <a:pt x="6686905" y="9263672"/>
                </a:lnTo>
                <a:lnTo>
                  <a:pt x="6686905" y="9162072"/>
                </a:lnTo>
                <a:lnTo>
                  <a:pt x="6788505" y="9162186"/>
                </a:lnTo>
                <a:lnTo>
                  <a:pt x="6788505" y="9212986"/>
                </a:lnTo>
                <a:lnTo>
                  <a:pt x="6737705" y="9212935"/>
                </a:lnTo>
                <a:lnTo>
                  <a:pt x="6737705" y="9111335"/>
                </a:lnTo>
                <a:lnTo>
                  <a:pt x="6839305" y="9111449"/>
                </a:lnTo>
                <a:lnTo>
                  <a:pt x="6839305" y="152400"/>
                </a:lnTo>
                <a:lnTo>
                  <a:pt x="6737705" y="152400"/>
                </a:lnTo>
                <a:lnTo>
                  <a:pt x="6737705" y="50800"/>
                </a:lnTo>
                <a:lnTo>
                  <a:pt x="6788505" y="50800"/>
                </a:lnTo>
                <a:lnTo>
                  <a:pt x="6788505" y="101600"/>
                </a:lnTo>
                <a:lnTo>
                  <a:pt x="6686905" y="101600"/>
                </a:lnTo>
                <a:lnTo>
                  <a:pt x="6686905" y="0"/>
                </a:lnTo>
                <a:lnTo>
                  <a:pt x="152400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74094" y="17683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291669" y="17683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940561" y="24230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093646" y="24230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85843" y="30756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155588" y="30756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578563" y="3716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085065" y="3716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173316" y="43690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080373" y="43690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080455" y="5022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084556" y="5022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6989" y="5623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153890" y="5623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5"/>
          <p:cNvSpPr txBox="1"/>
          <p:nvPr/>
        </p:nvSpPr>
        <p:spPr>
          <a:xfrm>
            <a:off x="1644650" y="1308100"/>
            <a:ext cx="46482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15" dirty="0">
                <a:solidFill>
                  <a:srgbClr val="751719"/>
                </a:solidFill>
                <a:latin typeface="Times New Roman"/>
                <a:cs typeface="Times New Roman"/>
              </a:rPr>
              <a:t>V</a:t>
            </a:r>
            <a:r>
              <a:rPr sz="3200" b="1" spc="145" dirty="0">
                <a:solidFill>
                  <a:srgbClr val="751719"/>
                </a:solidFill>
                <a:latin typeface="Times New Roman"/>
                <a:cs typeface="Times New Roman"/>
              </a:rPr>
              <a:t>ÄL</a:t>
            </a:r>
            <a:r>
              <a:rPr sz="3200" b="1" spc="50" dirty="0">
                <a:solidFill>
                  <a:srgbClr val="751719"/>
                </a:solidFill>
                <a:latin typeface="Times New Roman"/>
                <a:cs typeface="Times New Roman"/>
              </a:rPr>
              <a:t>K</a:t>
            </a:r>
            <a:r>
              <a:rPr sz="3200" b="1" spc="120" dirty="0">
                <a:solidFill>
                  <a:srgbClr val="751719"/>
                </a:solidFill>
                <a:latin typeface="Times New Roman"/>
                <a:cs typeface="Times New Roman"/>
              </a:rPr>
              <a:t>OM</a:t>
            </a:r>
            <a:r>
              <a:rPr sz="3200" b="1" spc="80" dirty="0">
                <a:solidFill>
                  <a:srgbClr val="751719"/>
                </a:solidFill>
                <a:latin typeface="Times New Roman"/>
                <a:cs typeface="Times New Roman"/>
              </a:rPr>
              <a:t>N</a:t>
            </a:r>
            <a:r>
              <a:rPr sz="3200" b="1" spc="-110" dirty="0">
                <a:solidFill>
                  <a:srgbClr val="751719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751719"/>
                </a:solidFill>
                <a:latin typeface="Times New Roman"/>
                <a:cs typeface="Times New Roman"/>
              </a:rPr>
              <a:t> </a:t>
            </a:r>
            <a:r>
              <a:rPr sz="3200" b="1" spc="-195" dirty="0">
                <a:solidFill>
                  <a:srgbClr val="751719"/>
                </a:solidFill>
                <a:latin typeface="Times New Roman"/>
                <a:cs typeface="Times New Roman"/>
              </a:rPr>
              <a:t> </a:t>
            </a:r>
            <a:r>
              <a:rPr sz="3200" b="1" spc="200" dirty="0">
                <a:solidFill>
                  <a:srgbClr val="751719"/>
                </a:solidFill>
                <a:latin typeface="Times New Roman"/>
                <a:cs typeface="Times New Roman"/>
              </a:rPr>
              <a:t>TIL</a:t>
            </a:r>
            <a:r>
              <a:rPr sz="3200" b="1" dirty="0">
                <a:solidFill>
                  <a:srgbClr val="751719"/>
                </a:solidFill>
                <a:latin typeface="Times New Roman"/>
                <a:cs typeface="Times New Roman"/>
              </a:rPr>
              <a:t>L</a:t>
            </a:r>
            <a:r>
              <a:rPr sz="3200" b="1" spc="-300" dirty="0">
                <a:solidFill>
                  <a:srgbClr val="751719"/>
                </a:solid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27"/>
          <p:cNvSpPr/>
          <p:nvPr/>
        </p:nvSpPr>
        <p:spPr>
          <a:xfrm>
            <a:off x="2406650" y="1993900"/>
            <a:ext cx="529590" cy="680720"/>
          </a:xfrm>
          <a:custGeom>
            <a:avLst/>
            <a:gdLst/>
            <a:ahLst/>
            <a:cxnLst/>
            <a:rect l="l" t="t" r="r" b="b"/>
            <a:pathLst>
              <a:path w="529590" h="680719">
                <a:moveTo>
                  <a:pt x="279749" y="0"/>
                </a:moveTo>
                <a:lnTo>
                  <a:pt x="228691" y="6636"/>
                </a:lnTo>
                <a:lnTo>
                  <a:pt x="181967" y="24714"/>
                </a:lnTo>
                <a:lnTo>
                  <a:pt x="149376" y="44779"/>
                </a:lnTo>
                <a:lnTo>
                  <a:pt x="119177" y="69757"/>
                </a:lnTo>
                <a:lnTo>
                  <a:pt x="91632" y="99053"/>
                </a:lnTo>
                <a:lnTo>
                  <a:pt x="67650" y="131067"/>
                </a:lnTo>
                <a:lnTo>
                  <a:pt x="41149" y="174632"/>
                </a:lnTo>
                <a:lnTo>
                  <a:pt x="21870" y="220622"/>
                </a:lnTo>
                <a:lnTo>
                  <a:pt x="8800" y="269314"/>
                </a:lnTo>
                <a:lnTo>
                  <a:pt x="1633" y="314310"/>
                </a:lnTo>
                <a:lnTo>
                  <a:pt x="0" y="359484"/>
                </a:lnTo>
                <a:lnTo>
                  <a:pt x="296" y="372708"/>
                </a:lnTo>
                <a:lnTo>
                  <a:pt x="3324" y="416848"/>
                </a:lnTo>
                <a:lnTo>
                  <a:pt x="9994" y="462122"/>
                </a:lnTo>
                <a:lnTo>
                  <a:pt x="26800" y="508654"/>
                </a:lnTo>
                <a:lnTo>
                  <a:pt x="52976" y="552135"/>
                </a:lnTo>
                <a:lnTo>
                  <a:pt x="78048" y="582898"/>
                </a:lnTo>
                <a:lnTo>
                  <a:pt x="107231" y="612196"/>
                </a:lnTo>
                <a:lnTo>
                  <a:pt x="138903" y="636867"/>
                </a:lnTo>
                <a:lnTo>
                  <a:pt x="172745" y="655179"/>
                </a:lnTo>
                <a:lnTo>
                  <a:pt x="208727" y="668346"/>
                </a:lnTo>
                <a:lnTo>
                  <a:pt x="246335" y="676663"/>
                </a:lnTo>
                <a:lnTo>
                  <a:pt x="285052" y="680426"/>
                </a:lnTo>
                <a:lnTo>
                  <a:pt x="298115" y="680719"/>
                </a:lnTo>
                <a:lnTo>
                  <a:pt x="311225" y="680551"/>
                </a:lnTo>
                <a:lnTo>
                  <a:pt x="349633" y="675399"/>
                </a:lnTo>
                <a:lnTo>
                  <a:pt x="386471" y="662865"/>
                </a:lnTo>
                <a:lnTo>
                  <a:pt x="420892" y="643801"/>
                </a:lnTo>
                <a:lnTo>
                  <a:pt x="452050" y="619058"/>
                </a:lnTo>
                <a:lnTo>
                  <a:pt x="479100" y="589486"/>
                </a:lnTo>
                <a:lnTo>
                  <a:pt x="501196" y="555937"/>
                </a:lnTo>
                <a:lnTo>
                  <a:pt x="503197" y="551901"/>
                </a:lnTo>
                <a:lnTo>
                  <a:pt x="321084" y="551901"/>
                </a:lnTo>
                <a:lnTo>
                  <a:pt x="308152" y="551697"/>
                </a:lnTo>
                <a:lnTo>
                  <a:pt x="269710" y="544448"/>
                </a:lnTo>
                <a:lnTo>
                  <a:pt x="226300" y="519439"/>
                </a:lnTo>
                <a:lnTo>
                  <a:pt x="200193" y="490306"/>
                </a:lnTo>
                <a:lnTo>
                  <a:pt x="181095" y="455848"/>
                </a:lnTo>
                <a:lnTo>
                  <a:pt x="168756" y="418203"/>
                </a:lnTo>
                <a:lnTo>
                  <a:pt x="162993" y="379852"/>
                </a:lnTo>
                <a:lnTo>
                  <a:pt x="162554" y="366307"/>
                </a:lnTo>
                <a:lnTo>
                  <a:pt x="162809" y="354451"/>
                </a:lnTo>
                <a:lnTo>
                  <a:pt x="168256" y="316528"/>
                </a:lnTo>
                <a:lnTo>
                  <a:pt x="181121" y="280398"/>
                </a:lnTo>
                <a:lnTo>
                  <a:pt x="202027" y="247838"/>
                </a:lnTo>
                <a:lnTo>
                  <a:pt x="231715" y="220544"/>
                </a:lnTo>
                <a:lnTo>
                  <a:pt x="266612" y="203188"/>
                </a:lnTo>
                <a:lnTo>
                  <a:pt x="325175" y="193759"/>
                </a:lnTo>
                <a:lnTo>
                  <a:pt x="337432" y="191980"/>
                </a:lnTo>
                <a:lnTo>
                  <a:pt x="383617" y="179773"/>
                </a:lnTo>
                <a:lnTo>
                  <a:pt x="418534" y="151580"/>
                </a:lnTo>
                <a:lnTo>
                  <a:pt x="431942" y="113652"/>
                </a:lnTo>
                <a:lnTo>
                  <a:pt x="431478" y="102158"/>
                </a:lnTo>
                <a:lnTo>
                  <a:pt x="419398" y="63420"/>
                </a:lnTo>
                <a:lnTo>
                  <a:pt x="382339" y="29435"/>
                </a:lnTo>
                <a:lnTo>
                  <a:pt x="346067" y="11049"/>
                </a:lnTo>
                <a:lnTo>
                  <a:pt x="296255" y="540"/>
                </a:lnTo>
                <a:lnTo>
                  <a:pt x="283196" y="8"/>
                </a:lnTo>
                <a:lnTo>
                  <a:pt x="279749" y="0"/>
                </a:lnTo>
                <a:close/>
              </a:path>
              <a:path w="529590" h="680719">
                <a:moveTo>
                  <a:pt x="353944" y="277083"/>
                </a:moveTo>
                <a:lnTo>
                  <a:pt x="311581" y="284963"/>
                </a:lnTo>
                <a:lnTo>
                  <a:pt x="275350" y="304813"/>
                </a:lnTo>
                <a:lnTo>
                  <a:pt x="252026" y="337909"/>
                </a:lnTo>
                <a:lnTo>
                  <a:pt x="246992" y="367961"/>
                </a:lnTo>
                <a:lnTo>
                  <a:pt x="248618" y="381566"/>
                </a:lnTo>
                <a:lnTo>
                  <a:pt x="276762" y="417459"/>
                </a:lnTo>
                <a:lnTo>
                  <a:pt x="312372" y="433161"/>
                </a:lnTo>
                <a:lnTo>
                  <a:pt x="325439" y="437826"/>
                </a:lnTo>
                <a:lnTo>
                  <a:pt x="338616" y="442698"/>
                </a:lnTo>
                <a:lnTo>
                  <a:pt x="375872" y="461491"/>
                </a:lnTo>
                <a:lnTo>
                  <a:pt x="389377" y="489785"/>
                </a:lnTo>
                <a:lnTo>
                  <a:pt x="388972" y="500016"/>
                </a:lnTo>
                <a:lnTo>
                  <a:pt x="366729" y="536583"/>
                </a:lnTo>
                <a:lnTo>
                  <a:pt x="321084" y="551901"/>
                </a:lnTo>
                <a:lnTo>
                  <a:pt x="503197" y="551901"/>
                </a:lnTo>
                <a:lnTo>
                  <a:pt x="523215" y="499940"/>
                </a:lnTo>
                <a:lnTo>
                  <a:pt x="529209" y="460247"/>
                </a:lnTo>
                <a:lnTo>
                  <a:pt x="529298" y="439934"/>
                </a:lnTo>
                <a:lnTo>
                  <a:pt x="527302" y="419478"/>
                </a:lnTo>
                <a:lnTo>
                  <a:pt x="513545" y="376889"/>
                </a:lnTo>
                <a:lnTo>
                  <a:pt x="482819" y="336485"/>
                </a:lnTo>
                <a:lnTo>
                  <a:pt x="451728" y="309643"/>
                </a:lnTo>
                <a:lnTo>
                  <a:pt x="408637" y="285723"/>
                </a:lnTo>
                <a:lnTo>
                  <a:pt x="369274" y="277631"/>
                </a:lnTo>
                <a:lnTo>
                  <a:pt x="353944" y="277083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Unknown  jh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57" y="6718300"/>
            <a:ext cx="4609033" cy="3194898"/>
          </a:xfrm>
          <a:prstGeom prst="rect">
            <a:avLst/>
          </a:prstGeom>
        </p:spPr>
      </p:pic>
      <p:sp>
        <p:nvSpPr>
          <p:cNvPr id="9" name="object 30"/>
          <p:cNvSpPr/>
          <p:nvPr/>
        </p:nvSpPr>
        <p:spPr>
          <a:xfrm>
            <a:off x="3016250" y="1993900"/>
            <a:ext cx="387350" cy="643890"/>
          </a:xfrm>
          <a:custGeom>
            <a:avLst/>
            <a:gdLst/>
            <a:ahLst/>
            <a:cxnLst/>
            <a:rect l="l" t="t" r="r" b="b"/>
            <a:pathLst>
              <a:path w="387350" h="643889">
                <a:moveTo>
                  <a:pt x="174760" y="0"/>
                </a:moveTo>
                <a:lnTo>
                  <a:pt x="136747" y="3884"/>
                </a:lnTo>
                <a:lnTo>
                  <a:pt x="92030" y="23092"/>
                </a:lnTo>
                <a:lnTo>
                  <a:pt x="63540" y="51364"/>
                </a:lnTo>
                <a:lnTo>
                  <a:pt x="44217" y="84614"/>
                </a:lnTo>
                <a:lnTo>
                  <a:pt x="31233" y="121383"/>
                </a:lnTo>
                <a:lnTo>
                  <a:pt x="22080" y="158992"/>
                </a:lnTo>
                <a:lnTo>
                  <a:pt x="13812" y="197492"/>
                </a:lnTo>
                <a:lnTo>
                  <a:pt x="7914" y="236228"/>
                </a:lnTo>
                <a:lnTo>
                  <a:pt x="3803" y="285925"/>
                </a:lnTo>
                <a:lnTo>
                  <a:pt x="1338" y="327054"/>
                </a:lnTo>
                <a:lnTo>
                  <a:pt x="0" y="370020"/>
                </a:lnTo>
                <a:lnTo>
                  <a:pt x="81" y="376490"/>
                </a:lnTo>
                <a:lnTo>
                  <a:pt x="471" y="388843"/>
                </a:lnTo>
                <a:lnTo>
                  <a:pt x="1076" y="401378"/>
                </a:lnTo>
                <a:lnTo>
                  <a:pt x="1834" y="413952"/>
                </a:lnTo>
                <a:lnTo>
                  <a:pt x="3479" y="438635"/>
                </a:lnTo>
                <a:lnTo>
                  <a:pt x="4222" y="450855"/>
                </a:lnTo>
                <a:lnTo>
                  <a:pt x="5271" y="463454"/>
                </a:lnTo>
                <a:lnTo>
                  <a:pt x="6861" y="476056"/>
                </a:lnTo>
                <a:lnTo>
                  <a:pt x="8816" y="488896"/>
                </a:lnTo>
                <a:lnTo>
                  <a:pt x="10807" y="501244"/>
                </a:lnTo>
                <a:lnTo>
                  <a:pt x="12735" y="513819"/>
                </a:lnTo>
                <a:lnTo>
                  <a:pt x="18392" y="556173"/>
                </a:lnTo>
                <a:lnTo>
                  <a:pt x="29024" y="601492"/>
                </a:lnTo>
                <a:lnTo>
                  <a:pt x="53215" y="632311"/>
                </a:lnTo>
                <a:lnTo>
                  <a:pt x="91269" y="643524"/>
                </a:lnTo>
                <a:lnTo>
                  <a:pt x="103725" y="642597"/>
                </a:lnTo>
                <a:lnTo>
                  <a:pt x="141555" y="613247"/>
                </a:lnTo>
                <a:lnTo>
                  <a:pt x="153223" y="566810"/>
                </a:lnTo>
                <a:lnTo>
                  <a:pt x="153206" y="549830"/>
                </a:lnTo>
                <a:lnTo>
                  <a:pt x="152566" y="538410"/>
                </a:lnTo>
                <a:lnTo>
                  <a:pt x="150793" y="523900"/>
                </a:lnTo>
                <a:lnTo>
                  <a:pt x="149833" y="509683"/>
                </a:lnTo>
                <a:lnTo>
                  <a:pt x="151620" y="498301"/>
                </a:lnTo>
                <a:lnTo>
                  <a:pt x="163840" y="495013"/>
                </a:lnTo>
                <a:lnTo>
                  <a:pt x="375418" y="495013"/>
                </a:lnTo>
                <a:lnTo>
                  <a:pt x="371502" y="488896"/>
                </a:lnTo>
                <a:lnTo>
                  <a:pt x="344048" y="460930"/>
                </a:lnTo>
                <a:lnTo>
                  <a:pt x="313862" y="435757"/>
                </a:lnTo>
                <a:lnTo>
                  <a:pt x="273331" y="407253"/>
                </a:lnTo>
                <a:lnTo>
                  <a:pt x="250976" y="394444"/>
                </a:lnTo>
                <a:lnTo>
                  <a:pt x="241663" y="388843"/>
                </a:lnTo>
                <a:lnTo>
                  <a:pt x="208246" y="363542"/>
                </a:lnTo>
                <a:lnTo>
                  <a:pt x="200732" y="351127"/>
                </a:lnTo>
                <a:lnTo>
                  <a:pt x="200999" y="345471"/>
                </a:lnTo>
                <a:lnTo>
                  <a:pt x="204604" y="340371"/>
                </a:lnTo>
                <a:lnTo>
                  <a:pt x="212040" y="335968"/>
                </a:lnTo>
                <a:lnTo>
                  <a:pt x="224485" y="330598"/>
                </a:lnTo>
                <a:lnTo>
                  <a:pt x="235692" y="324510"/>
                </a:lnTo>
                <a:lnTo>
                  <a:pt x="270559" y="303086"/>
                </a:lnTo>
                <a:lnTo>
                  <a:pt x="305527" y="270409"/>
                </a:lnTo>
                <a:lnTo>
                  <a:pt x="332092" y="228210"/>
                </a:lnTo>
                <a:lnTo>
                  <a:pt x="333421" y="224907"/>
                </a:lnTo>
                <a:lnTo>
                  <a:pt x="181649" y="224907"/>
                </a:lnTo>
                <a:lnTo>
                  <a:pt x="169753" y="221805"/>
                </a:lnTo>
                <a:lnTo>
                  <a:pt x="158887" y="215290"/>
                </a:lnTo>
                <a:lnTo>
                  <a:pt x="148891" y="201249"/>
                </a:lnTo>
                <a:lnTo>
                  <a:pt x="144105" y="189342"/>
                </a:lnTo>
                <a:lnTo>
                  <a:pt x="142886" y="178887"/>
                </a:lnTo>
                <a:lnTo>
                  <a:pt x="144780" y="164334"/>
                </a:lnTo>
                <a:lnTo>
                  <a:pt x="159540" y="127489"/>
                </a:lnTo>
                <a:lnTo>
                  <a:pt x="194241" y="111561"/>
                </a:lnTo>
                <a:lnTo>
                  <a:pt x="337680" y="111561"/>
                </a:lnTo>
                <a:lnTo>
                  <a:pt x="337071" y="109695"/>
                </a:lnTo>
                <a:lnTo>
                  <a:pt x="318106" y="74523"/>
                </a:lnTo>
                <a:lnTo>
                  <a:pt x="292237" y="43915"/>
                </a:lnTo>
                <a:lnTo>
                  <a:pt x="261454" y="20598"/>
                </a:lnTo>
                <a:lnTo>
                  <a:pt x="213769" y="3515"/>
                </a:lnTo>
                <a:lnTo>
                  <a:pt x="187778" y="421"/>
                </a:lnTo>
                <a:lnTo>
                  <a:pt x="174760" y="0"/>
                </a:lnTo>
                <a:close/>
              </a:path>
              <a:path w="387350" h="643889">
                <a:moveTo>
                  <a:pt x="375418" y="495013"/>
                </a:moveTo>
                <a:lnTo>
                  <a:pt x="163840" y="495013"/>
                </a:lnTo>
                <a:lnTo>
                  <a:pt x="172347" y="499920"/>
                </a:lnTo>
                <a:lnTo>
                  <a:pt x="181717" y="511320"/>
                </a:lnTo>
                <a:lnTo>
                  <a:pt x="216022" y="550696"/>
                </a:lnTo>
                <a:lnTo>
                  <a:pt x="248469" y="573310"/>
                </a:lnTo>
                <a:lnTo>
                  <a:pt x="292873" y="589953"/>
                </a:lnTo>
                <a:lnTo>
                  <a:pt x="318156" y="593011"/>
                </a:lnTo>
                <a:lnTo>
                  <a:pt x="330798" y="592688"/>
                </a:lnTo>
                <a:lnTo>
                  <a:pt x="367246" y="580256"/>
                </a:lnTo>
                <a:lnTo>
                  <a:pt x="386219" y="544074"/>
                </a:lnTo>
                <a:lnTo>
                  <a:pt x="387095" y="532626"/>
                </a:lnTo>
                <a:lnTo>
                  <a:pt x="385999" y="521610"/>
                </a:lnTo>
                <a:lnTo>
                  <a:pt x="384843" y="516096"/>
                </a:lnTo>
                <a:lnTo>
                  <a:pt x="384170" y="513683"/>
                </a:lnTo>
                <a:lnTo>
                  <a:pt x="383349" y="511212"/>
                </a:lnTo>
                <a:lnTo>
                  <a:pt x="378295" y="499506"/>
                </a:lnTo>
                <a:lnTo>
                  <a:pt x="375418" y="495013"/>
                </a:lnTo>
                <a:close/>
              </a:path>
              <a:path w="387350" h="643889">
                <a:moveTo>
                  <a:pt x="337680" y="111561"/>
                </a:moveTo>
                <a:lnTo>
                  <a:pt x="194241" y="111561"/>
                </a:lnTo>
                <a:lnTo>
                  <a:pt x="206040" y="112581"/>
                </a:lnTo>
                <a:lnTo>
                  <a:pt x="216549" y="116398"/>
                </a:lnTo>
                <a:lnTo>
                  <a:pt x="239353" y="153881"/>
                </a:lnTo>
                <a:lnTo>
                  <a:pt x="239971" y="166562"/>
                </a:lnTo>
                <a:lnTo>
                  <a:pt x="238615" y="179260"/>
                </a:lnTo>
                <a:lnTo>
                  <a:pt x="219198" y="213719"/>
                </a:lnTo>
                <a:lnTo>
                  <a:pt x="181649" y="224907"/>
                </a:lnTo>
                <a:lnTo>
                  <a:pt x="333421" y="224907"/>
                </a:lnTo>
                <a:lnTo>
                  <a:pt x="345210" y="181394"/>
                </a:lnTo>
                <a:lnTo>
                  <a:pt x="346355" y="157281"/>
                </a:lnTo>
                <a:lnTo>
                  <a:pt x="345509" y="145227"/>
                </a:lnTo>
                <a:lnTo>
                  <a:pt x="343691" y="133244"/>
                </a:lnTo>
                <a:lnTo>
                  <a:pt x="340885" y="121383"/>
                </a:lnTo>
                <a:lnTo>
                  <a:pt x="337680" y="111561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9"/>
          <p:cNvSpPr/>
          <p:nvPr/>
        </p:nvSpPr>
        <p:spPr>
          <a:xfrm>
            <a:off x="3702050" y="2070100"/>
            <a:ext cx="367665" cy="555625"/>
          </a:xfrm>
          <a:custGeom>
            <a:avLst/>
            <a:gdLst/>
            <a:ahLst/>
            <a:cxnLst/>
            <a:rect l="l" t="t" r="r" b="b"/>
            <a:pathLst>
              <a:path w="367665" h="555625">
                <a:moveTo>
                  <a:pt x="113917" y="0"/>
                </a:moveTo>
                <a:lnTo>
                  <a:pt x="75322" y="7500"/>
                </a:lnTo>
                <a:lnTo>
                  <a:pt x="42798" y="45589"/>
                </a:lnTo>
                <a:lnTo>
                  <a:pt x="29628" y="84464"/>
                </a:lnTo>
                <a:lnTo>
                  <a:pt x="18826" y="133100"/>
                </a:lnTo>
                <a:lnTo>
                  <a:pt x="12182" y="183690"/>
                </a:lnTo>
                <a:lnTo>
                  <a:pt x="9254" y="209903"/>
                </a:lnTo>
                <a:lnTo>
                  <a:pt x="7780" y="222175"/>
                </a:lnTo>
                <a:lnTo>
                  <a:pt x="3275" y="260016"/>
                </a:lnTo>
                <a:lnTo>
                  <a:pt x="290" y="298419"/>
                </a:lnTo>
                <a:lnTo>
                  <a:pt x="0" y="311128"/>
                </a:lnTo>
                <a:lnTo>
                  <a:pt x="191" y="323713"/>
                </a:lnTo>
                <a:lnTo>
                  <a:pt x="3061" y="368407"/>
                </a:lnTo>
                <a:lnTo>
                  <a:pt x="10256" y="416555"/>
                </a:lnTo>
                <a:lnTo>
                  <a:pt x="22845" y="455068"/>
                </a:lnTo>
                <a:lnTo>
                  <a:pt x="45920" y="491451"/>
                </a:lnTo>
                <a:lnTo>
                  <a:pt x="84298" y="525981"/>
                </a:lnTo>
                <a:lnTo>
                  <a:pt x="119416" y="543242"/>
                </a:lnTo>
                <a:lnTo>
                  <a:pt x="156619" y="552103"/>
                </a:lnTo>
                <a:lnTo>
                  <a:pt x="196092" y="555024"/>
                </a:lnTo>
                <a:lnTo>
                  <a:pt x="208739" y="554905"/>
                </a:lnTo>
                <a:lnTo>
                  <a:pt x="246994" y="551359"/>
                </a:lnTo>
                <a:lnTo>
                  <a:pt x="284441" y="541777"/>
                </a:lnTo>
                <a:lnTo>
                  <a:pt x="319439" y="524544"/>
                </a:lnTo>
                <a:lnTo>
                  <a:pt x="348395" y="498874"/>
                </a:lnTo>
                <a:lnTo>
                  <a:pt x="366024" y="455068"/>
                </a:lnTo>
                <a:lnTo>
                  <a:pt x="367100" y="443121"/>
                </a:lnTo>
                <a:lnTo>
                  <a:pt x="366867" y="431105"/>
                </a:lnTo>
                <a:lnTo>
                  <a:pt x="353078" y="385643"/>
                </a:lnTo>
                <a:lnTo>
                  <a:pt x="327068" y="357271"/>
                </a:lnTo>
                <a:lnTo>
                  <a:pt x="184744" y="357271"/>
                </a:lnTo>
                <a:lnTo>
                  <a:pt x="174268" y="353445"/>
                </a:lnTo>
                <a:lnTo>
                  <a:pt x="168506" y="345314"/>
                </a:lnTo>
                <a:lnTo>
                  <a:pt x="165087" y="334795"/>
                </a:lnTo>
                <a:lnTo>
                  <a:pt x="163647" y="322521"/>
                </a:lnTo>
                <a:lnTo>
                  <a:pt x="163824" y="309124"/>
                </a:lnTo>
                <a:lnTo>
                  <a:pt x="170411" y="268532"/>
                </a:lnTo>
                <a:lnTo>
                  <a:pt x="188816" y="212192"/>
                </a:lnTo>
                <a:lnTo>
                  <a:pt x="192991" y="200142"/>
                </a:lnTo>
                <a:lnTo>
                  <a:pt x="202437" y="162358"/>
                </a:lnTo>
                <a:lnTo>
                  <a:pt x="205259" y="124981"/>
                </a:lnTo>
                <a:lnTo>
                  <a:pt x="205127" y="112355"/>
                </a:lnTo>
                <a:lnTo>
                  <a:pt x="201336" y="74380"/>
                </a:lnTo>
                <a:lnTo>
                  <a:pt x="186204" y="30914"/>
                </a:lnTo>
                <a:lnTo>
                  <a:pt x="148922" y="6172"/>
                </a:lnTo>
                <a:lnTo>
                  <a:pt x="125960" y="733"/>
                </a:lnTo>
                <a:lnTo>
                  <a:pt x="113917" y="0"/>
                </a:lnTo>
                <a:close/>
              </a:path>
              <a:path w="367665" h="555625">
                <a:moveTo>
                  <a:pt x="272790" y="341673"/>
                </a:moveTo>
                <a:lnTo>
                  <a:pt x="260187" y="342391"/>
                </a:lnTo>
                <a:lnTo>
                  <a:pt x="246955" y="344198"/>
                </a:lnTo>
                <a:lnTo>
                  <a:pt x="232976" y="347007"/>
                </a:lnTo>
                <a:lnTo>
                  <a:pt x="222102" y="350643"/>
                </a:lnTo>
                <a:lnTo>
                  <a:pt x="209721" y="354490"/>
                </a:lnTo>
                <a:lnTo>
                  <a:pt x="196916" y="357159"/>
                </a:lnTo>
                <a:lnTo>
                  <a:pt x="184744" y="357271"/>
                </a:lnTo>
                <a:lnTo>
                  <a:pt x="327068" y="357271"/>
                </a:lnTo>
                <a:lnTo>
                  <a:pt x="319282" y="352240"/>
                </a:lnTo>
                <a:lnTo>
                  <a:pt x="307768" y="346999"/>
                </a:lnTo>
                <a:lnTo>
                  <a:pt x="296496" y="343886"/>
                </a:lnTo>
                <a:lnTo>
                  <a:pt x="284861" y="342139"/>
                </a:lnTo>
                <a:lnTo>
                  <a:pt x="272790" y="341673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9"/>
          <p:cNvSpPr/>
          <p:nvPr/>
        </p:nvSpPr>
        <p:spPr>
          <a:xfrm>
            <a:off x="4083050" y="2070100"/>
            <a:ext cx="367665" cy="555625"/>
          </a:xfrm>
          <a:custGeom>
            <a:avLst/>
            <a:gdLst/>
            <a:ahLst/>
            <a:cxnLst/>
            <a:rect l="l" t="t" r="r" b="b"/>
            <a:pathLst>
              <a:path w="367665" h="555625">
                <a:moveTo>
                  <a:pt x="113917" y="0"/>
                </a:moveTo>
                <a:lnTo>
                  <a:pt x="75322" y="7500"/>
                </a:lnTo>
                <a:lnTo>
                  <a:pt x="42798" y="45589"/>
                </a:lnTo>
                <a:lnTo>
                  <a:pt x="29628" y="84464"/>
                </a:lnTo>
                <a:lnTo>
                  <a:pt x="18826" y="133100"/>
                </a:lnTo>
                <a:lnTo>
                  <a:pt x="12182" y="183690"/>
                </a:lnTo>
                <a:lnTo>
                  <a:pt x="9254" y="209903"/>
                </a:lnTo>
                <a:lnTo>
                  <a:pt x="7780" y="222175"/>
                </a:lnTo>
                <a:lnTo>
                  <a:pt x="3275" y="260016"/>
                </a:lnTo>
                <a:lnTo>
                  <a:pt x="290" y="298419"/>
                </a:lnTo>
                <a:lnTo>
                  <a:pt x="0" y="311128"/>
                </a:lnTo>
                <a:lnTo>
                  <a:pt x="191" y="323713"/>
                </a:lnTo>
                <a:lnTo>
                  <a:pt x="3061" y="368407"/>
                </a:lnTo>
                <a:lnTo>
                  <a:pt x="10256" y="416555"/>
                </a:lnTo>
                <a:lnTo>
                  <a:pt x="22845" y="455068"/>
                </a:lnTo>
                <a:lnTo>
                  <a:pt x="45920" y="491451"/>
                </a:lnTo>
                <a:lnTo>
                  <a:pt x="84298" y="525981"/>
                </a:lnTo>
                <a:lnTo>
                  <a:pt x="119416" y="543242"/>
                </a:lnTo>
                <a:lnTo>
                  <a:pt x="156619" y="552103"/>
                </a:lnTo>
                <a:lnTo>
                  <a:pt x="196092" y="555024"/>
                </a:lnTo>
                <a:lnTo>
                  <a:pt x="208739" y="554905"/>
                </a:lnTo>
                <a:lnTo>
                  <a:pt x="246994" y="551359"/>
                </a:lnTo>
                <a:lnTo>
                  <a:pt x="284441" y="541777"/>
                </a:lnTo>
                <a:lnTo>
                  <a:pt x="319439" y="524544"/>
                </a:lnTo>
                <a:lnTo>
                  <a:pt x="348395" y="498874"/>
                </a:lnTo>
                <a:lnTo>
                  <a:pt x="366024" y="455068"/>
                </a:lnTo>
                <a:lnTo>
                  <a:pt x="367100" y="443121"/>
                </a:lnTo>
                <a:lnTo>
                  <a:pt x="366867" y="431105"/>
                </a:lnTo>
                <a:lnTo>
                  <a:pt x="353078" y="385643"/>
                </a:lnTo>
                <a:lnTo>
                  <a:pt x="327068" y="357271"/>
                </a:lnTo>
                <a:lnTo>
                  <a:pt x="184744" y="357271"/>
                </a:lnTo>
                <a:lnTo>
                  <a:pt x="174268" y="353445"/>
                </a:lnTo>
                <a:lnTo>
                  <a:pt x="168506" y="345314"/>
                </a:lnTo>
                <a:lnTo>
                  <a:pt x="165087" y="334795"/>
                </a:lnTo>
                <a:lnTo>
                  <a:pt x="163647" y="322521"/>
                </a:lnTo>
                <a:lnTo>
                  <a:pt x="163824" y="309124"/>
                </a:lnTo>
                <a:lnTo>
                  <a:pt x="170411" y="268532"/>
                </a:lnTo>
                <a:lnTo>
                  <a:pt x="188816" y="212192"/>
                </a:lnTo>
                <a:lnTo>
                  <a:pt x="192991" y="200142"/>
                </a:lnTo>
                <a:lnTo>
                  <a:pt x="202437" y="162358"/>
                </a:lnTo>
                <a:lnTo>
                  <a:pt x="205259" y="124981"/>
                </a:lnTo>
                <a:lnTo>
                  <a:pt x="205127" y="112355"/>
                </a:lnTo>
                <a:lnTo>
                  <a:pt x="201336" y="74380"/>
                </a:lnTo>
                <a:lnTo>
                  <a:pt x="186204" y="30914"/>
                </a:lnTo>
                <a:lnTo>
                  <a:pt x="148922" y="6172"/>
                </a:lnTo>
                <a:lnTo>
                  <a:pt x="125960" y="733"/>
                </a:lnTo>
                <a:lnTo>
                  <a:pt x="113917" y="0"/>
                </a:lnTo>
                <a:close/>
              </a:path>
              <a:path w="367665" h="555625">
                <a:moveTo>
                  <a:pt x="272790" y="341673"/>
                </a:moveTo>
                <a:lnTo>
                  <a:pt x="260187" y="342391"/>
                </a:lnTo>
                <a:lnTo>
                  <a:pt x="246955" y="344198"/>
                </a:lnTo>
                <a:lnTo>
                  <a:pt x="232976" y="347007"/>
                </a:lnTo>
                <a:lnTo>
                  <a:pt x="222102" y="350643"/>
                </a:lnTo>
                <a:lnTo>
                  <a:pt x="209721" y="354490"/>
                </a:lnTo>
                <a:lnTo>
                  <a:pt x="196916" y="357159"/>
                </a:lnTo>
                <a:lnTo>
                  <a:pt x="184744" y="357271"/>
                </a:lnTo>
                <a:lnTo>
                  <a:pt x="327068" y="357271"/>
                </a:lnTo>
                <a:lnTo>
                  <a:pt x="319282" y="352240"/>
                </a:lnTo>
                <a:lnTo>
                  <a:pt x="307768" y="346999"/>
                </a:lnTo>
                <a:lnTo>
                  <a:pt x="296496" y="343886"/>
                </a:lnTo>
                <a:lnTo>
                  <a:pt x="284861" y="342139"/>
                </a:lnTo>
                <a:lnTo>
                  <a:pt x="272790" y="341673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1"/>
          <p:cNvSpPr/>
          <p:nvPr/>
        </p:nvSpPr>
        <p:spPr>
          <a:xfrm>
            <a:off x="3473450" y="2222500"/>
            <a:ext cx="200025" cy="424180"/>
          </a:xfrm>
          <a:custGeom>
            <a:avLst/>
            <a:gdLst/>
            <a:ahLst/>
            <a:cxnLst/>
            <a:rect l="l" t="t" r="r" b="b"/>
            <a:pathLst>
              <a:path w="200025" h="424180">
                <a:moveTo>
                  <a:pt x="66756" y="0"/>
                </a:moveTo>
                <a:lnTo>
                  <a:pt x="23082" y="17489"/>
                </a:lnTo>
                <a:lnTo>
                  <a:pt x="6664" y="63994"/>
                </a:lnTo>
                <a:lnTo>
                  <a:pt x="5454" y="91561"/>
                </a:lnTo>
                <a:lnTo>
                  <a:pt x="4961" y="103359"/>
                </a:lnTo>
                <a:lnTo>
                  <a:pt x="4400" y="115300"/>
                </a:lnTo>
                <a:lnTo>
                  <a:pt x="3783" y="127488"/>
                </a:lnTo>
                <a:lnTo>
                  <a:pt x="2430" y="153013"/>
                </a:lnTo>
                <a:lnTo>
                  <a:pt x="993" y="180753"/>
                </a:lnTo>
                <a:lnTo>
                  <a:pt x="521" y="192567"/>
                </a:lnTo>
                <a:lnTo>
                  <a:pt x="181" y="204430"/>
                </a:lnTo>
                <a:lnTo>
                  <a:pt x="0" y="216297"/>
                </a:lnTo>
                <a:lnTo>
                  <a:pt x="10" y="229202"/>
                </a:lnTo>
                <a:lnTo>
                  <a:pt x="2293" y="278517"/>
                </a:lnTo>
                <a:lnTo>
                  <a:pt x="7114" y="318949"/>
                </a:lnTo>
                <a:lnTo>
                  <a:pt x="16207" y="357540"/>
                </a:lnTo>
                <a:lnTo>
                  <a:pt x="34610" y="391595"/>
                </a:lnTo>
                <a:lnTo>
                  <a:pt x="67449" y="418031"/>
                </a:lnTo>
                <a:lnTo>
                  <a:pt x="101248" y="423763"/>
                </a:lnTo>
                <a:lnTo>
                  <a:pt x="113755" y="422211"/>
                </a:lnTo>
                <a:lnTo>
                  <a:pt x="150663" y="405708"/>
                </a:lnTo>
                <a:lnTo>
                  <a:pt x="178121" y="375387"/>
                </a:lnTo>
                <a:lnTo>
                  <a:pt x="194587" y="328755"/>
                </a:lnTo>
                <a:lnTo>
                  <a:pt x="199513" y="280001"/>
                </a:lnTo>
                <a:lnTo>
                  <a:pt x="199819" y="267455"/>
                </a:lnTo>
                <a:lnTo>
                  <a:pt x="199807" y="253042"/>
                </a:lnTo>
                <a:lnTo>
                  <a:pt x="197882" y="203341"/>
                </a:lnTo>
                <a:lnTo>
                  <a:pt x="195448" y="164312"/>
                </a:lnTo>
                <a:lnTo>
                  <a:pt x="194674" y="151301"/>
                </a:lnTo>
                <a:lnTo>
                  <a:pt x="190445" y="102460"/>
                </a:lnTo>
                <a:lnTo>
                  <a:pt x="179807" y="65031"/>
                </a:lnTo>
                <a:lnTo>
                  <a:pt x="156999" y="30624"/>
                </a:lnTo>
                <a:lnTo>
                  <a:pt x="122851" y="11516"/>
                </a:lnTo>
                <a:lnTo>
                  <a:pt x="79119" y="521"/>
                </a:lnTo>
                <a:lnTo>
                  <a:pt x="66756" y="0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6"/>
          <p:cNvSpPr/>
          <p:nvPr/>
        </p:nvSpPr>
        <p:spPr>
          <a:xfrm flipH="1" flipV="1">
            <a:off x="3473450" y="1993900"/>
            <a:ext cx="178711" cy="210231"/>
          </a:xfrm>
          <a:custGeom>
            <a:avLst/>
            <a:gdLst/>
            <a:ahLst/>
            <a:cxnLst/>
            <a:rect l="l" t="t" r="r" b="b"/>
            <a:pathLst>
              <a:path w="151765" h="144144">
                <a:moveTo>
                  <a:pt x="73879" y="0"/>
                </a:moveTo>
                <a:lnTo>
                  <a:pt x="35143" y="8105"/>
                </a:lnTo>
                <a:lnTo>
                  <a:pt x="8672" y="38350"/>
                </a:lnTo>
                <a:lnTo>
                  <a:pt x="0" y="75928"/>
                </a:lnTo>
                <a:lnTo>
                  <a:pt x="2358" y="86730"/>
                </a:lnTo>
                <a:lnTo>
                  <a:pt x="25402" y="118772"/>
                </a:lnTo>
                <a:lnTo>
                  <a:pt x="60871" y="139165"/>
                </a:lnTo>
                <a:lnTo>
                  <a:pt x="81957" y="143998"/>
                </a:lnTo>
                <a:lnTo>
                  <a:pt x="92223" y="143998"/>
                </a:lnTo>
                <a:lnTo>
                  <a:pt x="128085" y="129538"/>
                </a:lnTo>
                <a:lnTo>
                  <a:pt x="149202" y="95270"/>
                </a:lnTo>
                <a:lnTo>
                  <a:pt x="151496" y="72103"/>
                </a:lnTo>
                <a:lnTo>
                  <a:pt x="150099" y="59256"/>
                </a:lnTo>
                <a:lnTo>
                  <a:pt x="131025" y="24379"/>
                </a:lnTo>
                <a:lnTo>
                  <a:pt x="96611" y="3858"/>
                </a:lnTo>
                <a:lnTo>
                  <a:pt x="73879" y="0"/>
                </a:lnTo>
                <a:close/>
              </a:path>
            </a:pathLst>
          </a:custGeom>
          <a:solidFill>
            <a:srgbClr val="75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6"/>
          <p:cNvSpPr txBox="1"/>
          <p:nvPr/>
        </p:nvSpPr>
        <p:spPr>
          <a:xfrm>
            <a:off x="4933908" y="3505902"/>
            <a:ext cx="1537335" cy="1318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sv-SE" sz="11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LÄSK &amp; JUICE- 38kr </a:t>
            </a:r>
            <a:endParaRPr sz="1100" b="1" spc="20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Pepsi</a:t>
            </a: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Pepsi Max</a:t>
            </a: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Zingo</a:t>
            </a:r>
            <a:endParaRPr lang="sv-SE" sz="900" spc="20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7up</a:t>
            </a: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Äpplejuice</a:t>
            </a:r>
            <a:endParaRPr lang="sv-SE" sz="900" spc="20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Apelsinjuice</a:t>
            </a: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225800" algn="l"/>
              </a:tabLst>
            </a:pPr>
            <a:r>
              <a:rPr lang="sv-SE" sz="900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Tranbärsjuice</a:t>
            </a:r>
            <a:endParaRPr sz="900" dirty="0">
              <a:latin typeface="Cambria" panose="02040503050406030204" pitchFamily="18" charset="0"/>
              <a:cs typeface="Times New Roman"/>
            </a:endParaRPr>
          </a:p>
        </p:txBody>
      </p:sp>
      <p:sp>
        <p:nvSpPr>
          <p:cNvPr id="17" name="object 81"/>
          <p:cNvSpPr txBox="1"/>
          <p:nvPr/>
        </p:nvSpPr>
        <p:spPr>
          <a:xfrm>
            <a:off x="4933908" y="2878522"/>
            <a:ext cx="1718089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sz="1600" b="1" spc="6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Något att dricka</a:t>
            </a:r>
            <a:br>
              <a:rPr lang="sv-SE" sz="1400" b="1" spc="6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</a:br>
            <a:r>
              <a:rPr lang="sv-SE" sz="1050" b="1" spc="6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Something</a:t>
            </a:r>
            <a:r>
              <a:rPr lang="sv-SE" sz="1050" b="1" spc="6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1050" b="1" spc="6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to</a:t>
            </a:r>
            <a:r>
              <a:rPr lang="sv-SE" sz="1050" b="1" spc="6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drink</a:t>
            </a:r>
            <a:endParaRPr sz="1400" dirty="0">
              <a:latin typeface="Cambria" panose="02040503050406030204" pitchFamily="18" charset="0"/>
              <a:cs typeface="Times New Roman"/>
            </a:endParaRPr>
          </a:p>
        </p:txBody>
      </p:sp>
      <p:sp>
        <p:nvSpPr>
          <p:cNvPr id="19" name="object 85"/>
          <p:cNvSpPr txBox="1"/>
          <p:nvPr/>
        </p:nvSpPr>
        <p:spPr>
          <a:xfrm>
            <a:off x="803398" y="2865129"/>
            <a:ext cx="1447800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sz="160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Något att äta</a:t>
            </a:r>
          </a:p>
          <a:p>
            <a:pPr marL="12700">
              <a:lnSpc>
                <a:spcPct val="100000"/>
              </a:lnSpc>
            </a:pPr>
            <a:r>
              <a:rPr lang="sv-SE" sz="1050" b="1" spc="8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Something</a:t>
            </a:r>
            <a:r>
              <a:rPr lang="sv-SE" sz="105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1050" b="1" spc="8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to</a:t>
            </a:r>
            <a:r>
              <a:rPr lang="sv-SE" sz="105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1050" b="1" spc="8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eat</a:t>
            </a:r>
            <a:r>
              <a:rPr lang="sv-SE" sz="105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 </a:t>
            </a:r>
          </a:p>
        </p:txBody>
      </p:sp>
      <p:sp>
        <p:nvSpPr>
          <p:cNvPr id="20" name="object 85"/>
          <p:cNvSpPr txBox="1"/>
          <p:nvPr/>
        </p:nvSpPr>
        <p:spPr>
          <a:xfrm>
            <a:off x="2520950" y="5803900"/>
            <a:ext cx="1447800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sz="160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Något sött </a:t>
            </a:r>
          </a:p>
          <a:p>
            <a:pPr marL="12700">
              <a:lnSpc>
                <a:spcPct val="100000"/>
              </a:lnSpc>
            </a:pPr>
            <a:r>
              <a:rPr lang="sv-SE" sz="1050" b="1" spc="85" dirty="0" err="1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Something</a:t>
            </a:r>
            <a:r>
              <a:rPr lang="sv-SE" sz="1050" b="1" spc="85" dirty="0">
                <a:solidFill>
                  <a:srgbClr val="751719"/>
                </a:solidFill>
                <a:latin typeface="Cambria" panose="02040503050406030204" pitchFamily="18" charset="0"/>
                <a:cs typeface="Times New Roman"/>
              </a:rPr>
              <a:t> sweet </a:t>
            </a:r>
          </a:p>
        </p:txBody>
      </p:sp>
      <p:sp>
        <p:nvSpPr>
          <p:cNvPr id="22" name="object 153"/>
          <p:cNvSpPr txBox="1"/>
          <p:nvPr/>
        </p:nvSpPr>
        <p:spPr>
          <a:xfrm>
            <a:off x="803398" y="3576367"/>
            <a:ext cx="3815079" cy="14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sz="11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GRILLTALLRIK – 115:-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745740" algn="l"/>
              </a:tabLst>
            </a:pP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100 gr biff med grillade grönsaker pommes frites och bearnaise     </a:t>
            </a:r>
          </a:p>
          <a:p>
            <a:pPr marL="12700">
              <a:spcBef>
                <a:spcPts val="110"/>
              </a:spcBef>
              <a:tabLst>
                <a:tab pos="2745740" algn="l"/>
              </a:tabLst>
            </a:pPr>
            <a:r>
              <a:rPr lang="sv-SE" sz="900" b="1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Grill </a:t>
            </a:r>
            <a:r>
              <a:rPr lang="sv-SE" sz="900" b="1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plate</a:t>
            </a:r>
            <a:r>
              <a:rPr lang="sv-SE" sz="900" b="1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1100" b="1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–</a:t>
            </a:r>
            <a:r>
              <a:rPr lang="sv-SE" sz="11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100gr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striploin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with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grilled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vegetables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,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French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fries and bearnaise</a:t>
            </a:r>
          </a:p>
          <a:p>
            <a:pPr marL="12700">
              <a:spcBef>
                <a:spcPts val="110"/>
              </a:spcBef>
              <a:tabLst>
                <a:tab pos="2745740" algn="l"/>
              </a:tabLst>
            </a:pPr>
            <a:endParaRPr lang="sv-SE" sz="900" b="1" spc="80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sv-SE" sz="11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HAMBURGARE – 115:- 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745740" algn="l"/>
              </a:tabLst>
            </a:pP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med tomat, rödlök,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krispsallad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och pommes     </a:t>
            </a:r>
          </a:p>
          <a:p>
            <a:pPr marL="12700">
              <a:spcBef>
                <a:spcPts val="110"/>
              </a:spcBef>
              <a:tabLst>
                <a:tab pos="2745740" algn="l"/>
              </a:tabLst>
            </a:pPr>
            <a:r>
              <a:rPr lang="sv-SE" sz="900" b="1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Hamburger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–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with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tomato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, red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onion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, salad and </a:t>
            </a:r>
            <a:r>
              <a:rPr lang="sv-SE" sz="900" spc="8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French</a:t>
            </a:r>
            <a:r>
              <a:rPr lang="sv-SE" sz="900" spc="8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fries</a:t>
            </a:r>
            <a:endParaRPr lang="sv-SE" sz="900" i="1" spc="80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  <a:p>
            <a:pPr marL="12700">
              <a:spcBef>
                <a:spcPts val="110"/>
              </a:spcBef>
              <a:tabLst>
                <a:tab pos="2745740" algn="l"/>
              </a:tabLst>
            </a:pPr>
            <a:endParaRPr lang="sv-SE" sz="1100" b="1" spc="5" dirty="0">
              <a:solidFill>
                <a:srgbClr val="231F20"/>
              </a:solidFill>
              <a:latin typeface="Cambria" panose="02040503050406030204" pitchFamily="18" charset="0"/>
              <a:cs typeface="Times New Roman"/>
            </a:endParaRPr>
          </a:p>
        </p:txBody>
      </p:sp>
      <p:sp>
        <p:nvSpPr>
          <p:cNvPr id="23" name="object 153"/>
          <p:cNvSpPr txBox="1"/>
          <p:nvPr/>
        </p:nvSpPr>
        <p:spPr>
          <a:xfrm>
            <a:off x="2520950" y="6334323"/>
            <a:ext cx="381507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sz="11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GLASS MED CHOKLADSÅS - 60kr</a:t>
            </a:r>
          </a:p>
          <a:p>
            <a:pPr marL="12700">
              <a:lnSpc>
                <a:spcPct val="100000"/>
              </a:lnSpc>
            </a:pPr>
            <a:r>
              <a:rPr lang="sv-SE" sz="900" b="1" spc="2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Ice </a:t>
            </a:r>
            <a:r>
              <a:rPr lang="sv-SE" sz="900" b="1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cream</a:t>
            </a:r>
            <a:r>
              <a:rPr lang="sv-SE" sz="9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b="1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with</a:t>
            </a:r>
            <a:r>
              <a:rPr lang="sv-SE" sz="9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b="1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chocolate</a:t>
            </a:r>
            <a:r>
              <a:rPr lang="sv-SE" sz="9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lang="sv-SE" sz="900" b="1" spc="20" dirty="0" err="1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sauce</a:t>
            </a:r>
            <a:r>
              <a:rPr lang="sv-SE" sz="900" b="1" spc="20" dirty="0">
                <a:solidFill>
                  <a:srgbClr val="231F20"/>
                </a:solidFill>
                <a:latin typeface="Cambria" panose="02040503050406030204" pitchFamily="18" charset="0"/>
                <a:cs typeface="Times New Roman"/>
              </a:rPr>
              <a:t> </a:t>
            </a:r>
            <a:endParaRPr sz="900" dirty="0">
              <a:latin typeface="Cambria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552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</TotalTime>
  <Words>92</Words>
  <Application>Microsoft Office PowerPoint</Application>
  <PresentationFormat>Anpassad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Grill</dc:creator>
  <cp:lastModifiedBy>Alla Användare</cp:lastModifiedBy>
  <cp:revision>31</cp:revision>
  <cp:lastPrinted>2021-08-21T13:08:21Z</cp:lastPrinted>
  <dcterms:created xsi:type="dcterms:W3CDTF">2015-08-09T13:56:27Z</dcterms:created>
  <dcterms:modified xsi:type="dcterms:W3CDTF">2023-03-04T17:30:36Z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2015-06-15T00:00:00Z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2015-08-09T00:00:00Z</vt:filetime>
  </property>
</Properties>
</file>